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22"/>
  </p:notesMasterIdLst>
  <p:sldIdLst>
    <p:sldId id="256" r:id="rId2"/>
    <p:sldId id="274" r:id="rId3"/>
    <p:sldId id="275" r:id="rId4"/>
    <p:sldId id="295" r:id="rId5"/>
    <p:sldId id="277" r:id="rId6"/>
    <p:sldId id="279" r:id="rId7"/>
    <p:sldId id="278" r:id="rId8"/>
    <p:sldId id="273" r:id="rId9"/>
    <p:sldId id="296" r:id="rId10"/>
    <p:sldId id="257" r:id="rId11"/>
    <p:sldId id="283" r:id="rId12"/>
    <p:sldId id="261" r:id="rId13"/>
    <p:sldId id="288" r:id="rId14"/>
    <p:sldId id="289" r:id="rId15"/>
    <p:sldId id="285" r:id="rId16"/>
    <p:sldId id="297" r:id="rId17"/>
    <p:sldId id="293" r:id="rId18"/>
    <p:sldId id="291" r:id="rId19"/>
    <p:sldId id="258" r:id="rId20"/>
    <p:sldId id="259" r:id="rId21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470" autoAdjust="0"/>
  </p:normalViewPr>
  <p:slideViewPr>
    <p:cSldViewPr>
      <p:cViewPr varScale="1">
        <p:scale>
          <a:sx n="112" d="100"/>
          <a:sy n="112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1E6D927-75CD-43D4-B5A7-BD373054A954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AAD72DD-619E-425A-9FC3-5760BFB9E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3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76BC69-2FC4-4708-94D5-0F889A615E3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7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EA93AC-4269-438E-8F5E-99898DB7B26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8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C8CD5-AE2B-467E-AAD8-5B7AA29DF652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4C802-1624-4461-8243-48E79E2149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3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5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212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6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7859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18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7427A-1D2E-4290-A514-3011A85589B0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A3A31-3F3E-4D7D-B5C7-EEB36DFE47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38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8897A9-69A4-4025-BB9E-EDB9D6EEF5D1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35423-A557-4196-9973-D1107E4340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1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75821-2CB6-4862-BE7F-C70A1C8D02E0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C46C7-968D-4191-BB39-4F0F456DB6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18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21616D-2404-4788-A7E8-4058F7333126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B68B8-DA5B-4BA0-8B1A-BFAE1DD9BC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9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560A0-7035-41BB-9066-D50B73942913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2C85E-2336-42D7-B3E7-BC327BD900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3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7EE54-ABA2-4CBD-B7D4-D2E543808B84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B895-C5E4-4E2C-B3F6-0C1AF02714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4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2BB91-98FA-4CB3-8B18-EA96B6E3AA70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80724-2DD3-41FB-A5BA-AE6A179ADF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7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1465C-41F2-4F10-ADA8-AEECC76E8856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0976F-17F3-4C10-AFD9-7161B1FB3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6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B34236-4025-449C-A3FC-ADB942DF996B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3E3B5-36D2-4CD2-AA1E-D10CE3FD89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0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E9650D-E4D4-48A7-97F5-24D48C8A5BB7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0D8BC-668E-4EB7-9ED6-FB176F4412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8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1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1258888" y="620713"/>
            <a:ext cx="6929437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«Ромашка»</a:t>
            </a:r>
          </a:p>
          <a:p>
            <a:pPr algn="ctr"/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«Огород на окне»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4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5652119" y="2276871"/>
            <a:ext cx="328097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Подготовил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Якубович Т.М.</a:t>
            </a:r>
          </a:p>
          <a:p>
            <a:pPr algn="r"/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52" y="2883448"/>
            <a:ext cx="5940152" cy="354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260647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« Как растет горох» рассматриваем пророщенные семена гороха и садим их в землю.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2750"/>
          <a:stretch/>
        </p:blipFill>
        <p:spPr>
          <a:xfrm>
            <a:off x="6372200" y="1539604"/>
            <a:ext cx="2232248" cy="335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41" y="2276872"/>
            <a:ext cx="2824697" cy="376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08" y="4654337"/>
            <a:ext cx="2938217" cy="2203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2" y="3975073"/>
            <a:ext cx="2907798" cy="218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2" y="1556792"/>
            <a:ext cx="3003144" cy="2252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4986" y="3730923"/>
            <a:ext cx="2065728" cy="2754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7230" y="1116418"/>
            <a:ext cx="2896770" cy="3862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8" y="1628800"/>
            <a:ext cx="3050032" cy="4066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31640" y="188641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Игровая деятельность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45" y="1116418"/>
            <a:ext cx="3305837" cy="247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80" y="3789620"/>
            <a:ext cx="197768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030" y="908720"/>
            <a:ext cx="221424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5738" y="914006"/>
            <a:ext cx="2210282" cy="2947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4461" y="896582"/>
            <a:ext cx="2251642" cy="3002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4017581"/>
            <a:ext cx="2130314" cy="284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0" y="4028113"/>
            <a:ext cx="2067693" cy="275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15616" y="197735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Художественное творчество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89562" y="3742022"/>
            <a:ext cx="2606272" cy="347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42131" y="442472"/>
            <a:ext cx="8059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Потешки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про овощи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127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МОРКОВКА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В огороде шум-шум-шум,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Зайка-зайка: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хрум-хрум-хрум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Прыг-прыг-прыг по пням, по пням,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Съел морковку —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ням-ням-ням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!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37971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ЛУЧОК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Ходит по полю бычок: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«Вкусно пахнет как лучок!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В носике щекочется —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Скушаю, раз хочется».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5792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РЕДИСКА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— Эй, редиска! Прыгай в миску!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— Нет, не прыгну! Не хочу!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Детки руки не помыли,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Как помоют — заскочу!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5792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ОГУРЧИК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Ай огурчик молодой!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Ай помыли мы водой!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Ай ты в ротик к нам лети!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Ай на зубках похрусти!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520845" y="260648"/>
            <a:ext cx="8215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5575" y="476672"/>
            <a:ext cx="8059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Сергей Михалков — Овощи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0028" y="126876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Хозяйка однажды с базара пришла,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Хозяйка с базара домой принесла: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Картошку,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Капусту,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Морковку,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Петрушку и свеклу.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Ох!..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овощи спор завели на столе —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лучше, вкусней и нужней на земле: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Картошка?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Капуста?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Морковка?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Горох?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Петрушка иль свекла?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Ох!..</a:t>
            </a:r>
          </a:p>
          <a:p>
            <a:endParaRPr lang="ru-RU" sz="2000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28002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Хозяйка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временем ножик взяла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ножиком этим крошить начала: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Картошку,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Капусту,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Морковку,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Петрушку и свеклу.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Ох!..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Накрытые крышкою, в душном горшке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Кипели, кипели в крутом кипятке: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Картошка,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Морковка,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Петрушка и свекла.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Ох!..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суп овощной оказался не плох!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840888" y="1484784"/>
            <a:ext cx="750093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  <a:buFont typeface="Arial" charset="0"/>
              <a:buNone/>
            </a:pP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«Овощи и фрукты ценные продукты»</a:t>
            </a:r>
            <a:endParaRPr lang="ru-RU" sz="2800" b="1" i="1" u="sng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</a:pP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0" hangingPunct="0">
              <a:buFont typeface="Arial" charset="0"/>
              <a:buChar char="•"/>
            </a:pPr>
            <a:endParaRPr lang="ru-RU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4" r="-2328" b="9189"/>
          <a:stretch/>
        </p:blipFill>
        <p:spPr>
          <a:xfrm>
            <a:off x="1547664" y="3212976"/>
            <a:ext cx="597103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827584" y="1074418"/>
            <a:ext cx="7143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Консультация для родителей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7758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Наблюдаем, ухаживаем за рассадой дома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20" y="2920544"/>
            <a:ext cx="2967794" cy="395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14" y="990020"/>
            <a:ext cx="289578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" y="119675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626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043608" y="427135"/>
            <a:ext cx="7143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Развлечение «Веселый огород»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775">
            <a:off x="6171263" y="1708991"/>
            <a:ext cx="2952328" cy="393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00003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12031"/>
            <a:ext cx="2209476" cy="294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83989"/>
            <a:ext cx="2149810" cy="2866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91579"/>
            <a:ext cx="2252083" cy="300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6752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Прямоугольник 4"/>
          <p:cNvSpPr>
            <a:spLocks noChangeArrowheads="1"/>
          </p:cNvSpPr>
          <p:nvPr/>
        </p:nvSpPr>
        <p:spPr bwMode="auto">
          <a:xfrm>
            <a:off x="107504" y="260649"/>
            <a:ext cx="836104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Результаты проекта:</a:t>
            </a:r>
          </a:p>
          <a:p>
            <a:pPr algn="ctr" eaLnBrk="0" hangingPunct="0"/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lvl="1" algn="just" eaLnBrk="0" hangingPunct="0">
              <a:buFont typeface="Arial" charset="0"/>
              <a:buChar char="•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Дети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познакомились с различными овощами.</a:t>
            </a:r>
          </a:p>
          <a:p>
            <a:pPr lvl="1" algn="just" eaLnBrk="0" hangingPunct="0">
              <a:buFont typeface="Arial" charset="0"/>
              <a:buChar char="•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Дети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узнали о полезных свойствах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овощей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>
              <a:buFont typeface="Arial" charset="0"/>
              <a:buChar char="•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формируется интерес к опытнической и исследовательской деятельности по выращиванию культурных растений в комнатных условиях.</a:t>
            </a:r>
          </a:p>
          <a:p>
            <a:pPr lvl="1" algn="just" eaLnBrk="0" hangingPunct="0">
              <a:buFont typeface="Arial" charset="0"/>
              <a:buChar char="•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результате практической и опытнической деятельности дети создавали необходимые условия для роста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растений, узнали как ухаживать за растениями.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>
              <a:buFont typeface="Arial" charset="0"/>
              <a:buChar char="•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группе был создан мини-огород на подоконнике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1475656" y="158422"/>
            <a:ext cx="6429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Методическое и ресурсное обеспечение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311195" y="1131196"/>
            <a:ext cx="88204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Карпухина Н.А.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занятий в ясельной группе детского сада. Практическое пособие для воспитателей и методистов ДОУ. –Воронеж: ИП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Лакоценин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С., 2010 – 208 с.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Маханева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М.Д., Рещикова С.В. Игровые занятия с детьми от 1 до 3 лет: Методическое пособие для педагогов и родителей. – М.: ТЦ Сфера, 2006. – 96 с. (Ранний возраст).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Ушакова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О.С. Речевое развитие детей второго года жизни. Методическое пособие для реализации комплексной образовательной программы «Теремок» для детей от двух месяцев до трех лет. – М.: Издательский дом «Цветной мир», 2021. – 80 с. – 2-е издание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Дыбина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В. «Ознакомление с предметным и социальным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окружением».-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 : МОЗАИКА-СИНТЕЗ, 2016. 80 с.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Комарова Т. С. «Изобразительная деятельность в детском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саду».-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 : МОЗАИКА-СИНТЕЗ, 2016. 112 с.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Калмыкова Л. Н. «Здравствуй, пальчик! Как живёшь? Картотека тематических пальчиков пальчиковых игр». Волгоград. : Учитель. – 247 с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395536" y="116632"/>
            <a:ext cx="8001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</a:p>
          <a:p>
            <a:pPr algn="r"/>
            <a:r>
              <a:rPr lang="ru-RU" sz="2000" i="1" dirty="0" smtClean="0">
                <a:solidFill>
                  <a:schemeClr val="folHlin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Посадили огород,</a:t>
            </a:r>
          </a:p>
          <a:p>
            <a:pPr algn="r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Посмотрите, что растет!</a:t>
            </a:r>
          </a:p>
          <a:p>
            <a:pPr algn="r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Будем мы ухаживать,</a:t>
            </a:r>
          </a:p>
          <a:p>
            <a:pPr algn="r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Будем поливать,</a:t>
            </a:r>
          </a:p>
          <a:p>
            <a:pPr algn="r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Будем за росточками,</a:t>
            </a:r>
          </a:p>
          <a:p>
            <a:pPr algn="r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Дружно наблюдать! </a:t>
            </a:r>
            <a:endParaRPr lang="ru-RU" sz="1600" b="1" i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/>
            <a:endParaRPr lang="ru-RU" sz="3200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060848"/>
            <a:ext cx="9036496" cy="4312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младшего дошкольного возраста в недостаточной степени имеют представления о растениях, о том, где они растут, о необходимых условиях их роста, их интерес к познавательно-исследовательской деятельности еще недостаточно развит. Исследовательская, поисковая активность – естественное состояние ребенка, он настроен на познание мира.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ориентирован на приобретение детьми опыта собственной опытно - исследовательской деятельности, осознание детьми своих интересов, формирование умений их реализовывать, приобретение и применение детьми новых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знаний. 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768633"/>
            <a:ext cx="5683561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95536" y="620688"/>
            <a:ext cx="80597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Благодарим за внимание!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21" y="2420888"/>
            <a:ext cx="5166167" cy="38530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49564" y="0"/>
            <a:ext cx="83529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7504" y="538609"/>
            <a:ext cx="741682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интереса, экологической культуры через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выращивание и уход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овощами и зеленью 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комнатных условиях. 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07504" y="1772816"/>
            <a:ext cx="8001000" cy="589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выращивании растений из семян, о зависимости их роста от наличия влаги, света, тепла,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почвы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наблюдать изменения в развитии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связную речь, наблюдательность, восприятие, внимание, мышление, память, исследовательский интерес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Воспитывать любознательность, коммуникативные навыки, трудолюбие, заботливое отношение к растениям, умение радоваться их красоте, результатам своего труда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8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9552" y="692696"/>
            <a:ext cx="8001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Предполагаемый результат </a:t>
            </a:r>
          </a:p>
          <a:p>
            <a:pPr algn="ctr"/>
            <a:endParaRPr lang="ru-RU" sz="28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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Получение знаний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том, что растения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живые, их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поливают, сажают, выращивают из семян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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Получение знаний о роли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овощей в жизни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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первоначальных навыков бережного отношения к растительному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миру.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 получат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положительные эмоции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полученных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166400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323528" y="260648"/>
            <a:ext cx="871537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0488"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  <a:p>
            <a:pPr indent="90488"/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indent="90488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исследовательский;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0488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 –2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  <a:p>
            <a:pPr indent="90488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воспитатели, дети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группы раннего возраста,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родители;</a:t>
            </a:r>
          </a:p>
          <a:p>
            <a:pPr indent="90488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проекта:1 неделя.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4146802"/>
            <a:ext cx="2018854" cy="269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714375" y="857250"/>
            <a:ext cx="76438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97180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Интеграция образовательных областей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речи; 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познавательное развитие; </a:t>
            </a:r>
          </a:p>
          <a:p>
            <a:pPr eaLnBrk="0" hangingPunct="0">
              <a:buFontTx/>
              <a:buChar char="-"/>
              <a:tabLst>
                <a:tab pos="2971800" algn="l"/>
              </a:tabLs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социально-коммуникативное развитие;</a:t>
            </a:r>
          </a:p>
          <a:p>
            <a:pPr eaLnBrk="0" hangingPunct="0">
              <a:buFontTx/>
              <a:buChar char="-"/>
              <a:tabLst>
                <a:tab pos="2971800" algn="l"/>
              </a:tabLs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развитие;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художественно-эстетическое развитие.</a:t>
            </a:r>
          </a:p>
          <a:p>
            <a:pPr eaLnBrk="0" hangingPunct="0">
              <a:tabLst>
                <a:tab pos="2971800" algn="l"/>
              </a:tabLst>
            </a:pPr>
            <a:endParaRPr lang="ru-RU" sz="28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97180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проекта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971800" algn="l"/>
              </a:tabLst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</a:rPr>
              <a:t>I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</a:rPr>
              <a:t>этап – подготовительный</a:t>
            </a:r>
          </a:p>
          <a:p>
            <a:pPr eaLnBrk="0" hangingPunct="0">
              <a:tabLst>
                <a:tab pos="2971800" algn="l"/>
              </a:tabLst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</a:rPr>
              <a:t>II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</a:rPr>
              <a:t> этап – реализация проекта</a:t>
            </a:r>
          </a:p>
          <a:p>
            <a:pPr eaLnBrk="0" hangingPunct="0">
              <a:tabLst>
                <a:tab pos="2971800" algn="l"/>
              </a:tabLst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</a:rPr>
              <a:t>III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</a:rPr>
              <a:t> этап – презентация проекта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3598672"/>
            <a:ext cx="2229768" cy="296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889748"/>
              </p:ext>
            </p:extLst>
          </p:nvPr>
        </p:nvGraphicFramePr>
        <p:xfrm>
          <a:off x="251520" y="762963"/>
          <a:ext cx="8280920" cy="60605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140073"/>
                <a:gridCol w="4140847"/>
              </a:tblGrid>
              <a:tr h="24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Дата проведения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</a:tr>
              <a:tr h="739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17.04.2023г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овощей и семян из которых они вырастают «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растет в огороде».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</a:tr>
              <a:tr h="876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18.04.2023г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R="190500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Как растет горох» рассматриваем пророщенные семена гороха и садим их в землю. Чтение стихотворения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 Михалкова «Овощи».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</a:tr>
              <a:tr h="979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19.04.2023г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Садим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семена редиса. Беседа: «Как ухаживать за растениями, что нужно для их роста». Пальчиковая гимнастика «Мы капусту рубим, рубим…»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</a:tr>
              <a:tr h="70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20.04.2023г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R="190500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наблюдений за ростом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петрушки, укропа, гороха, редиса.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</a:tr>
              <a:tr h="123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21.04.2023г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Пазлы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раскраски губками  «Овощи».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родителями: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«Поговорить о рассаде растущей дома, понаблюдать, поухаживать».  Папка-передвижка «Овощи и фрукты ценные продукты»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</a:tr>
              <a:tr h="979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24.04.2023г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Развлечение «Веселый огород»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(игры, загадки, ухаживание за растениями, какие бывают овощи: сырые, вареные, попробуем на вкус)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67744" y="116632"/>
            <a:ext cx="3163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488"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  <a:p>
            <a:pPr indent="90488" algn="ctr"/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indent="449263" eaLnBrk="1" hangingPunct="1">
              <a:defRPr/>
            </a:pPr>
            <a: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  <a:t/>
            </a:r>
            <a:b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</a:br>
            <a: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  <a:t/>
            </a:r>
            <a:b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</a:br>
            <a: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  <a:t/>
            </a:r>
            <a:b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949090"/>
            <a:ext cx="3168352" cy="4224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949091"/>
            <a:ext cx="3384376" cy="4512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160685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Рассматривание иллюстраций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овощей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«Что растет в огороде».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88640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Рассматривание овощей и семян из которых они вырастают «Что растет в огороде».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30645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b="8000"/>
          <a:stretch/>
        </p:blipFill>
        <p:spPr>
          <a:xfrm>
            <a:off x="6630567" y="2033559"/>
            <a:ext cx="2513433" cy="3750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r="11292" b="10639"/>
          <a:stretch/>
        </p:blipFill>
        <p:spPr>
          <a:xfrm>
            <a:off x="323528" y="1988840"/>
            <a:ext cx="2376264" cy="377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207794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1534</TotalTime>
  <Words>687</Words>
  <Application>Microsoft Office PowerPoint</Application>
  <PresentationFormat>Экран (4:3)</PresentationFormat>
  <Paragraphs>124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Calibri</vt:lpstr>
      <vt:lpstr>Comic Sans MS</vt:lpstr>
      <vt:lpstr>Courier New</vt:lpstr>
      <vt:lpstr>Roboto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 Якубович</cp:lastModifiedBy>
  <cp:revision>140</cp:revision>
  <cp:lastPrinted>2023-04-27T17:52:14Z</cp:lastPrinted>
  <dcterms:created xsi:type="dcterms:W3CDTF">2015-03-22T10:34:05Z</dcterms:created>
  <dcterms:modified xsi:type="dcterms:W3CDTF">2023-04-27T18:12:46Z</dcterms:modified>
</cp:coreProperties>
</file>