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5" r:id="rId12"/>
    <p:sldId id="268" r:id="rId13"/>
    <p:sldId id="270" r:id="rId14"/>
    <p:sldId id="296" r:id="rId15"/>
    <p:sldId id="285" r:id="rId16"/>
    <p:sldId id="272" r:id="rId17"/>
    <p:sldId id="297" r:id="rId18"/>
    <p:sldId id="273" r:id="rId19"/>
    <p:sldId id="274" r:id="rId20"/>
    <p:sldId id="275" r:id="rId21"/>
    <p:sldId id="299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94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5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5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6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69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77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913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0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75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0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0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6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3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0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9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9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24744"/>
            <a:ext cx="6840760" cy="302433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9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br>
              <a:rPr lang="ru-RU" sz="9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9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701981"/>
            <a:ext cx="6600451" cy="112628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6165304"/>
            <a:ext cx="2872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Якубович Т.М. 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«Ромашка» </a:t>
            </a:r>
            <a:endPara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53562"/>
            <a:ext cx="6264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защитника </a:t>
            </a:r>
          </a:p>
          <a:p>
            <a:pPr algn="ctr"/>
            <a:r>
              <a:rPr lang="ru-RU" sz="8000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Отечества.</a:t>
            </a:r>
          </a:p>
          <a:p>
            <a:pPr algn="ctr"/>
            <a:r>
              <a:rPr lang="ru-RU" sz="8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Рода войск.</a:t>
            </a:r>
            <a:endParaRPr lang="ru-RU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7707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Пограничники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и все военные, являются защитниками нашего Отечества. В пограничном отряде есть проводник с собакой. Собака помогает пограничникам, идёт по следу.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55657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06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320" y="551723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морской флот.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Морские просторы нашей Родины защищают военные корабли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64" y="-57565"/>
            <a:ext cx="3618852" cy="273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4" y="44624"/>
            <a:ext cx="40324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2" y="2555864"/>
            <a:ext cx="413325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2587500"/>
            <a:ext cx="4303596" cy="287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98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16632"/>
            <a:ext cx="7914962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013176"/>
            <a:ext cx="921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служат моряки, среди них есть 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капитаны. Командиры корабля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ответе за весь корабль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924"/>
            <a:ext cx="6085096" cy="405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42" y="3284984"/>
            <a:ext cx="5239358" cy="3494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6056" y="476672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Большие надводные корабли оснащены пушками, зенитками, ракетами, бомбами.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236220"/>
            <a:ext cx="2952328" cy="238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могут защищать нашу Родину на воде.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2448"/>
            <a:ext cx="5974936" cy="39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38" y="3356992"/>
            <a:ext cx="4530080" cy="339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2235" y="4023848"/>
            <a:ext cx="44738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воздушные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силы готовы защищать в случае необходимости наше Отечество с воздуха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8156398" cy="458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3724" y="4581128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Лётчики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члены экипажа самолёта или вертолёта – должны не бояться высоты и уметь в критической ситуации брать ответственность на себя.</a:t>
            </a:r>
          </a:p>
        </p:txBody>
      </p:sp>
    </p:spTree>
    <p:extLst>
      <p:ext uri="{BB962C8B-B14F-4D97-AF65-F5344CB8AC3E}">
        <p14:creationId xmlns:p14="http://schemas.microsoft.com/office/powerpoint/2010/main" val="4737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581128"/>
            <a:ext cx="35859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Сухопутные</a:t>
            </a:r>
          </a:p>
          <a:p>
            <a:pPr algn="ctr"/>
            <a:r>
              <a:rPr lang="ru-RU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войска.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624"/>
            <a:ext cx="6209928" cy="413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5148064" cy="343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67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501008"/>
            <a:ext cx="4608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могут проходить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любой местности. Танки снабжены пушками и пулемётами.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4" y="-99392"/>
            <a:ext cx="6035388" cy="389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04" y="3592771"/>
            <a:ext cx="4792996" cy="3265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916212" y="200911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Танки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самоходные машины на гусеничном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ходу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918" y="3573016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сухопутных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войсках </a:t>
            </a:r>
            <a:endParaRPr lang="ru-RU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служат </a:t>
            </a:r>
            <a:r>
              <a:rPr lang="ru-RU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артиллеристы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4" y="116632"/>
            <a:ext cx="4975858" cy="331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33871"/>
            <a:ext cx="4831768" cy="304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50" y="107896"/>
            <a:ext cx="3679715" cy="245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84050" y="2366987"/>
            <a:ext cx="4039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Артиллерист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—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военнослужащий,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основным 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вооружением которого является оружие крупного калибра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8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916" y="3717032"/>
            <a:ext cx="3419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ракетчики</a:t>
            </a:r>
            <a:endParaRPr lang="ru-RU" sz="4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717"/>
            <a:ext cx="6264696" cy="348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16511"/>
            <a:ext cx="5264918" cy="350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5554702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Ракетчик – тот, кто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пускает 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ракеты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(сигнальные, осветительные), 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подаёт</a:t>
            </a:r>
          </a:p>
          <a:p>
            <a:r>
              <a:rPr lang="ru-RU" b="1" dirty="0" smtClean="0">
                <a:solidFill>
                  <a:srgbClr val="333333"/>
                </a:solidFill>
                <a:latin typeface="YS Text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сигналы ракетами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0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4807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Всё может родная земля: накормить нас тёплым хлебом, напоить родниковой водой, удивить своей красотой. И только защитить сама себя не может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ащита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Отечества - долг тех, кто ест её хлеб, пьёт её воду, любуется её красотой.</a:t>
            </a:r>
          </a:p>
        </p:txBody>
      </p:sp>
    </p:spTree>
    <p:extLst>
      <p:ext uri="{BB962C8B-B14F-4D97-AF65-F5344CB8AC3E}">
        <p14:creationId xmlns:p14="http://schemas.microsoft.com/office/powerpoint/2010/main" val="8305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8" y="3820532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сухопутных войсках служат </a:t>
            </a:r>
            <a:r>
              <a:rPr lang="ru-RU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связисты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68" y="-82235"/>
            <a:ext cx="6120680" cy="408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49080"/>
            <a:ext cx="5084057" cy="285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204520" y="135980"/>
            <a:ext cx="2804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Связист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военнослужащий войск связи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задача которого наладить связь между подразделениями и, в случае обрыва, исправить её повреждение.  </a:t>
            </a:r>
          </a:p>
        </p:txBody>
      </p:sp>
    </p:spTree>
    <p:extLst>
      <p:ext uri="{BB962C8B-B14F-4D97-AF65-F5344CB8AC3E}">
        <p14:creationId xmlns:p14="http://schemas.microsoft.com/office/powerpoint/2010/main" val="18711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4144760"/>
            <a:ext cx="4574282" cy="257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5448" y="4581128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войска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88640"/>
            <a:ext cx="3221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военное время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силы медицинских войск направлены на лечение солдат, их восстановление и выздоровление. Также они эвакуируют раненых в боевые части, контролируют уровень заболевания состава и осуществляют эпидемиологический надзор. </a:t>
            </a:r>
          </a:p>
        </p:txBody>
      </p:sp>
    </p:spTree>
    <p:extLst>
      <p:ext uri="{BB962C8B-B14F-4D97-AF65-F5344CB8AC3E}">
        <p14:creationId xmlns:p14="http://schemas.microsoft.com/office/powerpoint/2010/main" val="40961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33173" cy="28083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3933056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7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892480" cy="378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давних лет повелось: как только на нашу землю приходит враг, все русские люди, и стар и мал, поднимались на борьбу. Русские воины всегда славились мужеством и отвагой.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13584"/>
            <a:ext cx="637347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15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217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Ребята, мы с вами живем в стране, которая называется Россия. Россия - это наше Отечество.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73007"/>
            <a:ext cx="5398011" cy="304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2442" y="1979398"/>
            <a:ext cx="3831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нашей стране есть армия, как и в других странах.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008" y="4725144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армии служат солдаты, моряки, летчики, пограничники. Их называют защитниками Отечества.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88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 наступит праздник нашей армии – День защитника Отечества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отмечается 23 февраля.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2" y="1844824"/>
            <a:ext cx="8660148" cy="487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6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76347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такой у нас один –</a:t>
            </a:r>
          </a:p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 мальчиков, мужчин.</a:t>
            </a:r>
          </a:p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Отмечает вся страна –</a:t>
            </a:r>
          </a:p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Двадцать третье февраля.</a:t>
            </a:r>
          </a:p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день все знать должны –</a:t>
            </a:r>
          </a:p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защитников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7119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872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армии есть различные рода войск — такая армия сильная: она может защитить свою страну и на море, и на суше, и в воздухе.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Давайте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вами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посмотрим,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виды войск охраняют нашу большую, могучую страну.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72" y="3429000"/>
            <a:ext cx="5356748" cy="340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5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268760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на страже рубежей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и ночь в дозоре.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Охраняет он страну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беды и горя.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– собака у него,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 стрельбе отличник.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автоматом на плече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- … 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(пограничник)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8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4559568"/>
            <a:ext cx="9684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Пограничники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солдаты, которые охраняют границу.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Они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встречают вражеские войска, когда переходят границу.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200800" cy="480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8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234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Times New Roman</vt:lpstr>
      <vt:lpstr>Wingdings 3</vt:lpstr>
      <vt:lpstr>YS Text</vt:lpstr>
      <vt:lpstr>Легкий дым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Пользователь</cp:lastModifiedBy>
  <cp:revision>20</cp:revision>
  <dcterms:created xsi:type="dcterms:W3CDTF">2017-02-05T16:19:41Z</dcterms:created>
  <dcterms:modified xsi:type="dcterms:W3CDTF">2025-02-20T15:15:02Z</dcterms:modified>
</cp:coreProperties>
</file>