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58" r:id="rId4"/>
    <p:sldId id="288" r:id="rId5"/>
    <p:sldId id="259" r:id="rId6"/>
    <p:sldId id="261" r:id="rId7"/>
    <p:sldId id="278" r:id="rId8"/>
    <p:sldId id="265" r:id="rId9"/>
    <p:sldId id="266" r:id="rId10"/>
    <p:sldId id="280" r:id="rId11"/>
    <p:sldId id="267" r:id="rId12"/>
    <p:sldId id="289" r:id="rId13"/>
    <p:sldId id="281" r:id="rId14"/>
    <p:sldId id="282" r:id="rId15"/>
    <p:sldId id="283" r:id="rId16"/>
    <p:sldId id="284" r:id="rId17"/>
    <p:sldId id="275" r:id="rId18"/>
    <p:sldId id="285" r:id="rId19"/>
    <p:sldId id="286" r:id="rId20"/>
    <p:sldId id="268" r:id="rId21"/>
    <p:sldId id="269" r:id="rId22"/>
    <p:sldId id="287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5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6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6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6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5502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61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7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4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7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4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9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6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4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0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6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1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4E2A0-AE54-42CA-982A-6F053CDE9281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2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28" y="353075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«Ромашка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2373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Молчаново 2022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204864"/>
            <a:ext cx="927048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ПРОЕКТ «КЛЮКВА – </a:t>
            </a:r>
          </a:p>
          <a:p>
            <a:pPr algn="ctr"/>
            <a:r>
              <a:rPr lang="ru-RU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СЕВЕРНЫЙ ЛИМОН»</a:t>
            </a:r>
            <a:endParaRPr lang="ru-RU" sz="7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4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7674" y="2132856"/>
            <a:ext cx="55844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1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 ягоду клюквы.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Одну ягоду клюквы мы положили на тарелочку, ягода круглая, красного цвета. Затем зубочисткой легонько проткнули ягоду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ягоды сок.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Попробовав ягоду на вкус, поняли, что она кислая, такая же как лимон.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-99392"/>
            <a:ext cx="647324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кспериментально – 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исследовательская 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деятельность 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059" y="1936964"/>
            <a:ext cx="3088871" cy="4921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00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0" cy="908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№2: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взяли кипяченую воду, она прозрачная. Затем добавили в нее несколько размятых ягод клюквы. Вода закрасилась в красивый красный цвет. Это говорит о том, что клюква окрашивает воду. Попробовав эту жидкость на вкус выяснили, что она тоже кислая, ну меньше чем сама ягода. Если добавить сахар, получится вкусный клюквенный морс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062719" cy="346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54967"/>
            <a:ext cx="2503358" cy="341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75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3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Есть-ли в клюкве витамин С?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мамой прочитали в энциклопедии описание опыта, с помощью которого можно определить наличие в ягодах клюквы витамина С и сделали его.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этот же опыт мы провели с соком лимона, чтобы сравнить наличие витамина С в обоих продуктах.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5113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5113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20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стакан с соком лимона, разбавленного водой и соком клюквы также разбавленного водой добавили водный раствор крахмала и затем капали йод, разведенный с водой. Через некоторое время растворы сока клюквы и лимона одновременно стали приобретать синее окрашивание, что доказывает присутствие витамина С в ягодах клюквы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же как в лимоне.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517" y="3761658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3202" y="3785621"/>
            <a:ext cx="3236978" cy="242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0508" y="3800624"/>
            <a:ext cx="3068960" cy="230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7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04664"/>
            <a:ext cx="74168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своих исследований мы узнали, что клюква действительно содержит витамин С, в энциклопедии прочитали, что ягода очень полезна для организма человека, как источник витаминов и как лекарственное средство. Клюква эффективна в период инфекционных заболеваний, помогает организму бороться с вирусами и бактериями, помогает повысить иммунитет человека. Поэтому использовать клюкву, растущую в нашем краю можно и нужно в качестве источника витамина С на ряду с лимоном и по праву клюкву называют «Северным лимоном».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16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68824" y="848719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богатую витаминами клюкву также используют в косметологии. В домашних условиях на кожу наносят кашицу из ягод, чем осветляют и питают кожу.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77861"/>
            <a:ext cx="2389312" cy="355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71646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4437112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 основе клюквы делают много различной косметики: крема, маски, лосьоны и прочее.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137" y="101686"/>
            <a:ext cx="90749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ПРИМЕНЕНИЕ В КОСМЕТОЛОГИИ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037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18414" y="3789040"/>
            <a:ext cx="9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Клюкву используют и при уходе за волосами, существует множество рецептов масок на основе клюквы для придания волосам объема, блеска, для избавления от перхоти.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40760"/>
            <a:ext cx="4948764" cy="22117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137" y="101686"/>
            <a:ext cx="90749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ПРИМЕНЕНИЕ В КОСМЕТОЛОГИИ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270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24744"/>
            <a:ext cx="59401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популярна клюква в кулинарии, при изготовлении различных пирожных, тортов и прочих десертов ее кисловатый вкус нравится многим гурманам.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513"/>
            <a:ext cx="2722285" cy="201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79" y="4307617"/>
            <a:ext cx="3740821" cy="2493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31964"/>
            <a:ext cx="3059832" cy="203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25144"/>
            <a:ext cx="3459932" cy="194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4416" y="101686"/>
            <a:ext cx="89963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ИСПОЛЬЗОВАНИЕ В КУЛИНАРИИ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5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9215" y="1480383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дома всегда есть замороженная клюква, мы готовим из нее морсы, чтобы лечиться, если вдруг кто-то заболел или в качестве профилактики..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7528" y="101686"/>
            <a:ext cx="78101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МОЖНО ПРИГОТОВИТЬ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ДАЖЕ ДЕТЯМ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364" y="4604578"/>
            <a:ext cx="2575340" cy="193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6394" y="1745310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30392" y="4606679"/>
            <a:ext cx="66114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знаем, что мякоть клюквы нужно заливать теплой кипяченой водой, ну ни в коем случае не кипятить сок ягоды, при термической обработке, он теряет большинство своих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985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1540038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клюквы оказывается можно приготовить даже конфеты, которые будут очень вкусные и полезные. Мы с мамой сделали их.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71308"/>
            <a:ext cx="4348900" cy="32616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528" y="101686"/>
            <a:ext cx="78101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МОЖНО ПРИГОТОВИТЬ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ДАЖЕ ДЕТЯМ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69501"/>
            <a:ext cx="3034158" cy="411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41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56791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056662"/>
            <a:ext cx="8424936" cy="25202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</a:p>
          <a:p>
            <a:pPr algn="l"/>
            <a:endParaRPr lang="ru-R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проекта: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старшей группы Литвиненко В.А. и Якубович Т.М.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667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ПАСПОРТ ПРОЕКТА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6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2" y="-1063"/>
            <a:ext cx="9137598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литературу и проделав опыты, мы теперь знаем, что…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7272808" cy="545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2060848"/>
            <a:ext cx="43742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Клюкву по праву называют «Северный лимон» - это очень полезная ягода, богатая большим количеством витаминов и большой помощник нашему организму в период заболеваний и не только.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57221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Клюква – ягода лесная,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детства все мы ее знаем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богат ею наш край,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ленись ты, собирай!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Морсы, ягоды, варенье,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Вкусный торт на день рожденье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клюквой нам любой десерт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вкусен на обед!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Витаминов столько в ней,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наш все сильней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Дадут вирусам отбой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и мы с тобой!!!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69125"/>
            <a:ext cx="3970705" cy="2938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812455" y="101686"/>
            <a:ext cx="55402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НАШИ ПОЖЕЛАНИЯ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7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99392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35696" y="206084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6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620688"/>
            <a:ext cx="50257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АКТУАЛЬНОСТЬ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060848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важным стал вопрос о том, как обезопасить организм человека от вирусов, чем укрепить иммунитет. Известно, что в борьбе против простудных заболеваний главный союзник человека – витамин С (аскорбиновая кислота). Он позволяет поддерживать иммунитет и вовремя реагировать на угрозу, поступающую от вирусов и бактерий.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59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332656"/>
            <a:ext cx="87849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лимон является важным источником витамина С. Но бытует мнение, что человек должен употреблять те ягоды, фрукты, овощи, которые произрастают в той местности, где живет человек - они самые полезные. Природа продумала всё сама. Вот мы и решили узнать, так ли это?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Лимон и клюква совпадают по своим вкусовым качествам – это очень кислые плоды. В лимоне содержится большое количество витамина «С». Интересно, а в клюкве – сколько и по праву-ли ее называют «северным лимоном» ? </a:t>
            </a:r>
          </a:p>
        </p:txBody>
      </p:sp>
    </p:spTree>
    <p:extLst>
      <p:ext uri="{BB962C8B-B14F-4D97-AF65-F5344CB8AC3E}">
        <p14:creationId xmlns:p14="http://schemas.microsoft.com/office/powerpoint/2010/main" val="30416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803" y="1159864"/>
            <a:ext cx="9144000" cy="16127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углубление представлений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клюкве;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получать сведения 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свойствах клюквы экспериментальным путем.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3860443"/>
            <a:ext cx="9144000" cy="298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о ягоде клюкве, о составе веществ содержащихся в ней;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Разыскать факты о клюкве и ее практическом применении;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полученные результаты исследования;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презентацию.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3332" y="362127"/>
            <a:ext cx="1819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1015" y="2901042"/>
            <a:ext cx="25843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6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39" y="953344"/>
            <a:ext cx="9134113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1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этап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 в энциклопедии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«Полезные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клюквы»;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ягоде клюкве;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книги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Елены Исаевой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Клюква и черника. Ягоды, побеждающие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Экспериментально-исследовательская деятельность.</a:t>
            </a:r>
          </a:p>
          <a:p>
            <a:pPr marL="0" indent="0" algn="ctr">
              <a:buNone/>
            </a:pP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22347"/>
            <a:ext cx="45897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Этапы проекта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1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40568" y="-99392"/>
            <a:ext cx="1015312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тает снег кругом –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распалилось!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болоте на лесном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Клюква обнажилась.</a:t>
            </a:r>
          </a:p>
          <a:p>
            <a:pPr algn="ctr"/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она в сугробах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Много-много долгих дней,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 снега и мороза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слаще и вкусней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185" y="0"/>
            <a:ext cx="4676193" cy="674136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 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Клюкву собирают осенью и ранней весной. Так как клюква растет в болотистой местности и можно провалиться или встретить там змей, детей не берут с собой собирать ягоду.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306896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зато, когда родители принесут домой эту замечательную ягоду,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удовольствием пьем морсы, едим желе, кисели или употребляем перекрученную ягоду с сахаром в виде варенья.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90" y="228353"/>
            <a:ext cx="4644008" cy="261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8" y="3501008"/>
            <a:ext cx="4016165" cy="301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63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9766" y="1700808"/>
            <a:ext cx="8748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уникальный по пищевой ценности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эффективное лекарственное средство. 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клюкве содержится много минеральных веществ и витаминов.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аскорбиновая кислота, витамины группы В, а также витамины А и прочие. В ягодах все эти вещества присутствуют 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человеческого организма форме и действуют более активно, чем комплексные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витамины, продаваемые в аптеках.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60648"/>
            <a:ext cx="8970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Чтение литературы о клюкве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2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1373</TotalTime>
  <Words>540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Trebuchet MS</vt:lpstr>
      <vt:lpstr>Wingdings 3</vt:lpstr>
      <vt:lpstr>Грань</vt:lpstr>
      <vt:lpstr>Муниципальное бюджетное образовательное учреждение  детский сад «Ромашка»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Клюкву собирают осенью и ранней весной. Так как клюква растет в болотистой местности и можно провалиться или встретить там змей, детей не берут с собой собирать ягоду. </vt:lpstr>
      <vt:lpstr>Презентация PowerPoint</vt:lpstr>
      <vt:lpstr>Презентация PowerPoint</vt:lpstr>
      <vt:lpstr> Опыт №2: Мы взяли кипяченую воду, она прозрачная. Затем добавили в нее несколько размятых ягод клюквы. Вода закрасилась в красивый красный цвет. Это говорит о том, что клюква окрашивает воду. Попробовав эту жидкость на вкус выяснили, что она тоже кислая, ну меньше чем сама ягода. Если добавить сахар, получится вкусный клюквенный морс.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Изучив литературу и проделав опыты, мы теперь знаем, что…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Татьяна Якубович</cp:lastModifiedBy>
  <cp:revision>96</cp:revision>
  <cp:lastPrinted>2022-02-28T15:58:50Z</cp:lastPrinted>
  <dcterms:created xsi:type="dcterms:W3CDTF">2015-02-11T10:44:54Z</dcterms:created>
  <dcterms:modified xsi:type="dcterms:W3CDTF">2022-03-20T16:10:58Z</dcterms:modified>
</cp:coreProperties>
</file>