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4" r:id="rId6"/>
    <p:sldId id="279" r:id="rId7"/>
    <p:sldId id="275" r:id="rId8"/>
    <p:sldId id="280" r:id="rId9"/>
    <p:sldId id="276" r:id="rId10"/>
    <p:sldId id="277" r:id="rId11"/>
    <p:sldId id="278" r:id="rId12"/>
    <p:sldId id="26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>
      <p:cViewPr varScale="1">
        <p:scale>
          <a:sx n="105" d="100"/>
          <a:sy n="105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4408-AF77-4735-80BE-B1F1EB2EBDF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E4AE0-0EF0-456F-897D-E569783EB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9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ites/default/files/2020/01/13/nerpa.pptx" TargetMode="External"/><Relationship Id="rId2" Type="http://schemas.openxmlformats.org/officeDocument/2006/relationships/hyperlink" Target="https://travelask.ru/articles/nerp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c.ru/travel/1015923-koroleva-baikala-6-udivitelnyh-faktov-pro-nerp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7583"/>
            <a:ext cx="9577064" cy="183724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БАЙКАЛЬСКАЯ НЕРПА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3278" y="5842337"/>
            <a:ext cx="3780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Якубович Т.М.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МБДОУ детский сад «Ромашка»</a:t>
            </a:r>
          </a:p>
          <a:p>
            <a:pPr algn="ctr"/>
            <a:r>
              <a:rPr lang="ru-RU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Молчаново 2025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0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968552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родить щенка, нерпа подготавливает убежище для себя и малыша, делая в снегу берлогу. Внутри нее имеется выход к воде. Щенится нерпа в феврале-марте. Обычно на свет появляется 1-2 малыша. </a:t>
            </a:r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 детеныша 3-4 кг, он имеет белую шерсть, поэтому его называют белёк. 1-1,5 месяца детеныш пьет молоко матери и не выходит из логова. </a:t>
            </a:r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находится с малышом и отлучается лишь, чтобы поохотиться. В случае опасности мать хватает белька зубами за шиворот и убегает.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/>
          <a:stretch/>
        </p:blipFill>
        <p:spPr>
          <a:xfrm>
            <a:off x="5076056" y="3701821"/>
            <a:ext cx="4032448" cy="316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5946"/>
          <a:stretch/>
        </p:blipFill>
        <p:spPr>
          <a:xfrm>
            <a:off x="5148064" y="582695"/>
            <a:ext cx="3888432" cy="338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68" y="2460021"/>
            <a:ext cx="88381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Чтобы посмотреть на байкальскую нерпу вблизи, можно посетить </a:t>
            </a:r>
            <a:r>
              <a:rPr lang="ru-RU" sz="2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нерпинарий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Листвянке или Иркутске. Нерпа по интеллекту не уступает дельфину, но дрессировать ее сложно из-за недоверия к человеку.</a:t>
            </a:r>
          </a:p>
          <a:p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нерпинариях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питомцев учат делать разные трюки: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на трубе;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картины;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через кольцо;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интеллектуальные задачи.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12121"/>
                </a:solidFill>
                <a:latin typeface="KievitPro"/>
              </a:rPr>
              <a:t>Источник: https://travelask.ru/articles/nerpa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480" cy="243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16168"/>
          <a:stretch/>
        </p:blipFill>
        <p:spPr>
          <a:xfrm>
            <a:off x="5004048" y="4581128"/>
            <a:ext cx="40421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6104"/>
            <a:ext cx="3888190" cy="241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8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1872208"/>
          </a:xfrm>
        </p:spPr>
        <p:txBody>
          <a:bodyPr>
            <a:noAutofit/>
          </a:bodyPr>
          <a:lstStyle/>
          <a:p>
            <a:pPr marL="1371600" lvl="3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166"/>
            <a:ext cx="7222018" cy="377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95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1872208"/>
          </a:xfrm>
        </p:spPr>
        <p:txBody>
          <a:bodyPr>
            <a:noAutofit/>
          </a:bodyPr>
          <a:lstStyle/>
          <a:p>
            <a:pPr marL="1371600" lvl="3" indent="0" algn="ctr"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источники: </a:t>
            </a:r>
          </a:p>
          <a:p>
            <a:pPr lvl="3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travelask.ru/articles/nerpa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nsportal.ru/sites/default/files/2020/01/13/nerpa.pptx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vc.ru/travel/1015923-koroleva-baikala-6-udivitelnyh-faktov-pro-nerpu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2824" y="836712"/>
            <a:ext cx="265060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внешним данным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похожи на тюленей: у них маленькая голова и туловище, напоминающее веретено, которое заканчивается двумя ластами.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534163" cy="681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5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76222"/>
            <a:ext cx="92170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и отличие: из всех тюленьих нерпа обладает самыми скромными размерами. Средняя длина животного 1 м 60 см при массе от 60 до 140 кг. Шейная область практически не выражена, голова имеет мордочку, по виду напоминающую кошачью.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4016"/>
            <a:ext cx="7344816" cy="490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368" y="5157192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Ушей у млекопитающего нет, но на голове есть слуховые отверстия, прикрытые кожной складкой. Нерпа имеет темные выразительные глаза, которые кажутся особенно большими в молодом возрасте.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567"/>
            <a:ext cx="8568952" cy="514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8584" y="4437112"/>
            <a:ext cx="91370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Большинство 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нерп живут в морозном климате северных морей. Комфортно себя чувствовать им позволяет толстая жировая прослойка. Кожа млекопитающего очень толстая и плотная, ее покрывает очень густая мелкая шерсть. Наряду с толстым жировым слоем, кожа тоже отлично защищает животное от холода.</a:t>
            </a:r>
          </a:p>
          <a:p>
            <a:endParaRPr lang="ru-RU" sz="2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920880" cy="452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2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97152"/>
            <a:ext cx="91450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Ласты 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нерпы довольно сильные, они дают возможность быстро передвигаться по земле или льду. На передних ластах имеются острые когти. Они предотвращают скольжение по льду и помогают сделать в ледяном слое лунку, чтобы получить порцию свежего воздуха.</a:t>
            </a:r>
          </a:p>
          <a:p>
            <a:endParaRPr lang="ru-RU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https://s10.stc.yc.kpcdn.net/share/i/12/12140437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33659"/>
            <a:ext cx="7560840" cy="502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39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81128"/>
            <a:ext cx="91645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 нерпа способна находиться более часа. Они могут крепко спать, одновременно, покачиваясь на морских волнах. В этом состоянии они ничего не видят и не слышат, к животным можно приблизиться и даже потрогать.</a:t>
            </a:r>
          </a:p>
          <a:p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нерпы предпочитают находиться в воде, а весной выходят на сушу</a:t>
            </a:r>
            <a:r>
              <a:rPr lang="ru-RU" sz="24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Нерпа зимует на льду в логовищах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снегом.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24"/>
            <a:ext cx="6201077" cy="465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2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97152"/>
            <a:ext cx="8964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Нерпы </a:t>
            </a:r>
            <a:r>
              <a:rPr lang="ru-RU" sz="2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острое зрение, хороший слух и чуткое обоняние. Когда они бодрствуют, подойти к животным близко практически невозможно. При появлении врага нерпы быстро ползут к воде и уходят на глубину.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600"/>
            <a:ext cx="7416824" cy="494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9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61048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байкальской нерпы включает рыбу.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нерпы также есть враги.  На взрослых особей нападают северные медведи, малыши часто становятся жертвами мелких хищников. Под водой на нерпу могут напасть северная акула или касатка.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Байкальская нерпа может стать жертвой медведя. Когда самки оставляют щенков без присмотра, на них могут напасть лисы или белохвостые орланы.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имеются факты браконьерства. Особенно жестоко ведётся охота на детёнышей нерпы в возрасте до нескольких месяцев, несмотря на то, что это запрещено законом.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0" b="-2358"/>
          <a:stretch/>
        </p:blipFill>
        <p:spPr>
          <a:xfrm>
            <a:off x="193237" y="190720"/>
            <a:ext cx="4592517" cy="211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29" y="404664"/>
            <a:ext cx="4117035" cy="231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70" y="2162097"/>
            <a:ext cx="3526422" cy="184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2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216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KievitPro</vt:lpstr>
      <vt:lpstr>Times New Roman</vt:lpstr>
      <vt:lpstr>Тема Office</vt:lpstr>
      <vt:lpstr>БАЙКАЛЬСКАЯ НЕРПА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Байкальская нерпа</dc:title>
  <dc:creator>химия-210</dc:creator>
  <cp:lastModifiedBy>Пользователь</cp:lastModifiedBy>
  <cp:revision>18</cp:revision>
  <dcterms:created xsi:type="dcterms:W3CDTF">2019-11-10T08:45:56Z</dcterms:created>
  <dcterms:modified xsi:type="dcterms:W3CDTF">2025-05-27T15:33:06Z</dcterms:modified>
</cp:coreProperties>
</file>