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0" r:id="rId5"/>
    <p:sldId id="258" r:id="rId6"/>
    <p:sldId id="259" r:id="rId7"/>
    <p:sldId id="261" r:id="rId8"/>
    <p:sldId id="262" r:id="rId9"/>
    <p:sldId id="270" r:id="rId10"/>
    <p:sldId id="273" r:id="rId11"/>
    <p:sldId id="263" r:id="rId12"/>
    <p:sldId id="281" r:id="rId13"/>
    <p:sldId id="278" r:id="rId14"/>
    <p:sldId id="279" r:id="rId15"/>
    <p:sldId id="280" r:id="rId16"/>
    <p:sldId id="264" r:id="rId17"/>
    <p:sldId id="275" r:id="rId18"/>
    <p:sldId id="265" r:id="rId19"/>
    <p:sldId id="282" r:id="rId20"/>
    <p:sldId id="271" r:id="rId21"/>
    <p:sldId id="274" r:id="rId22"/>
    <p:sldId id="276" r:id="rId23"/>
    <p:sldId id="272" r:id="rId24"/>
    <p:sldId id="266" r:id="rId25"/>
    <p:sldId id="277" r:id="rId26"/>
    <p:sldId id="26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80" autoAdjust="0"/>
    <p:restoredTop sz="94660"/>
  </p:normalViewPr>
  <p:slideViewPr>
    <p:cSldViewPr>
      <p:cViewPr varScale="1">
        <p:scale>
          <a:sx n="67" d="100"/>
          <a:sy n="67" d="100"/>
        </p:scale>
        <p:origin x="-14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Downloads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357298"/>
            <a:ext cx="53578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Проект</a:t>
            </a:r>
          </a:p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«Синичкин день»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42852"/>
            <a:ext cx="10144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Муниципальное бюджетное дошкольное образовательное учреждение детский сад «Ромашка»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500702"/>
            <a:ext cx="3786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Автор проекта: Воспитатель</a:t>
            </a:r>
          </a:p>
          <a:p>
            <a:r>
              <a:rPr lang="ru-RU" dirty="0" smtClean="0">
                <a:latin typeface="+mj-lt"/>
              </a:rPr>
              <a:t> младшей группы «Ягодки»</a:t>
            </a:r>
          </a:p>
          <a:p>
            <a:r>
              <a:rPr lang="ru-RU" dirty="0" smtClean="0">
                <a:latin typeface="+mj-lt"/>
              </a:rPr>
              <a:t>Иванова К. В.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0"/>
            <a:ext cx="7590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Беседы с детьми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8674" name="Picture 2" descr="D:\.trashed-1670670416-IMG2022111012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8544743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0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П</a:t>
            </a:r>
            <a:r>
              <a:rPr lang="ru-RU" sz="4800" b="1" dirty="0" smtClean="0">
                <a:solidFill>
                  <a:srgbClr val="0070C0"/>
                </a:solidFill>
              </a:rPr>
              <a:t>одвижные </a:t>
            </a:r>
            <a:r>
              <a:rPr lang="ru-RU" sz="4800" b="1" dirty="0" smtClean="0">
                <a:solidFill>
                  <a:srgbClr val="0070C0"/>
                </a:solidFill>
              </a:rPr>
              <a:t>игры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9217" name="Picture 1" descr="C:\Users\Администратор\Desktop\IMG20221110163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785794"/>
            <a:ext cx="6729447" cy="564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C:\Users\Администратор\Desktop\IMG20221110162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14422"/>
            <a:ext cx="7082529" cy="463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06511" y="0"/>
            <a:ext cx="30428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Р</a:t>
            </a:r>
            <a:r>
              <a:rPr lang="ru-RU" sz="4800" b="1" dirty="0" smtClean="0">
                <a:solidFill>
                  <a:srgbClr val="0070C0"/>
                </a:solidFill>
              </a:rPr>
              <a:t>исование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4818" name="Picture 2" descr="D:\.trashed-1670606042-IMG2022110916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7920336" cy="456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D:\.trashed-1670606100-IMG20221109173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642918"/>
            <a:ext cx="6772202" cy="505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D:\.trashed-1670605998-IMG202211091736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857733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214290"/>
            <a:ext cx="6772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Д</a:t>
            </a:r>
            <a:r>
              <a:rPr lang="ru-RU" sz="4800" b="1" dirty="0" smtClean="0">
                <a:solidFill>
                  <a:srgbClr val="0070C0"/>
                </a:solidFill>
              </a:rPr>
              <a:t>идактические </a:t>
            </a:r>
            <a:r>
              <a:rPr lang="ru-RU" sz="4800" b="1" dirty="0" smtClean="0">
                <a:solidFill>
                  <a:srgbClr val="0070C0"/>
                </a:solidFill>
              </a:rPr>
              <a:t>игры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193" name="Picture 1" descr="D:\.trashed-1670684353-IMG20221110175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71546"/>
            <a:ext cx="5500726" cy="5575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D:\.trashed-1670684643-IMG2022111018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85728"/>
            <a:ext cx="4857784" cy="627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214290"/>
            <a:ext cx="3962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А</a:t>
            </a:r>
            <a:r>
              <a:rPr lang="ru-RU" sz="4800" b="1" dirty="0" smtClean="0">
                <a:solidFill>
                  <a:srgbClr val="0070C0"/>
                </a:solidFill>
              </a:rPr>
              <a:t>ппликация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Администратор\Desktop\IMG2022111010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7643866" cy="413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C:\Users\Администратор\Desktop\IMG2022111010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8501122" cy="485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ownloads\1613516893_1-p-fon-dlya-prezentatsii-na-temu-zimuyushchi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85786" y="642918"/>
            <a:ext cx="78581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Вид проекта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 краткосрочный, познавательно - творческий, групповой.</a:t>
            </a:r>
            <a:endParaRPr kumimoji="0" lang="ru-RU" sz="32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Срок реализации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3200" dirty="0" smtClean="0">
                <a:latin typeface="+mj-lt"/>
              </a:rPr>
              <a:t>краткосрочный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+mj-lt"/>
              </a:rPr>
              <a:t>1 неделя (с  7 ноября по 11 ноября)</a:t>
            </a:r>
            <a:endParaRPr lang="ru-RU" sz="32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Arial Unicode MS" pitchFamily="34" charset="-128"/>
                <a:cs typeface="Arial Unicode MS" pitchFamily="34" charset="-128"/>
              </a:rPr>
              <a:t>Участники проекта: 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ети младшей группы, воспитатели, родители.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5" y="142852"/>
            <a:ext cx="6488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cs typeface="Arial" pitchFamily="34" charset="0"/>
              </a:rPr>
              <a:t>П</a:t>
            </a:r>
            <a:r>
              <a:rPr lang="ru-RU" sz="3600" b="1" dirty="0" smtClean="0">
                <a:solidFill>
                  <a:srgbClr val="0070C0"/>
                </a:solidFill>
                <a:cs typeface="Arial" pitchFamily="34" charset="0"/>
              </a:rPr>
              <a:t>одкормка </a:t>
            </a:r>
            <a:r>
              <a:rPr lang="ru-RU" sz="3600" b="1" dirty="0" smtClean="0">
                <a:solidFill>
                  <a:srgbClr val="0070C0"/>
                </a:solidFill>
                <a:cs typeface="Arial" pitchFamily="34" charset="0"/>
              </a:rPr>
              <a:t>птиц на участке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29698" name="Picture 2" descr="D:\.trashed-1670659934-IMG2022111011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214422"/>
            <a:ext cx="6687622" cy="504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D:\.trashed-1670661671-IMG20221110114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00042"/>
            <a:ext cx="6520743" cy="598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D:\.trashed-1670747602-IMG20221111110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071546"/>
            <a:ext cx="6963486" cy="491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214290"/>
            <a:ext cx="771527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Взаимодействие с родителями</a:t>
            </a:r>
          </a:p>
          <a:p>
            <a:pPr algn="ctr"/>
            <a:r>
              <a:rPr lang="ru-RU" dirty="0" smtClean="0"/>
              <a:t>                    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atin typeface="+mj-lt"/>
              </a:rPr>
              <a:t> Изготовление кормушек</a:t>
            </a:r>
          </a:p>
          <a:p>
            <a:pPr algn="ctr"/>
            <a:r>
              <a:rPr lang="ru-RU" sz="3200" dirty="0" smtClean="0">
                <a:latin typeface="+mj-lt"/>
              </a:rPr>
              <a:t>           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atin typeface="+mj-lt"/>
              </a:rPr>
              <a:t> Заготовка корма на зиму птицам</a:t>
            </a:r>
          </a:p>
          <a:p>
            <a:pPr algn="ctr"/>
            <a:r>
              <a:rPr lang="ru-RU" sz="3200" dirty="0" smtClean="0">
                <a:latin typeface="+mj-lt"/>
              </a:rPr>
              <a:t>          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atin typeface="+mj-lt"/>
              </a:rPr>
              <a:t> Памятки для родителей</a:t>
            </a:r>
          </a:p>
          <a:p>
            <a:pPr algn="ctr"/>
            <a:r>
              <a:rPr lang="ru-RU" sz="3200" dirty="0" smtClean="0">
                <a:latin typeface="+mj-lt"/>
              </a:rPr>
              <a:t> «Покормите птиц зимой»</a:t>
            </a:r>
            <a:endParaRPr lang="ru-RU" sz="3200"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ownloads\1613516893_1-p-fon-dlya-prezentatsii-na-temu-zimuyushchi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00100" y="214290"/>
            <a:ext cx="778674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Заключительный этап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latin typeface="+mj-lt"/>
                <a:ea typeface="Times New Roman" pitchFamily="18" charset="0"/>
                <a:cs typeface="Arial" pitchFamily="34" charset="0"/>
              </a:rPr>
              <a:t>коллективная работа «Синичкин день»</a:t>
            </a:r>
            <a:endParaRPr lang="en-US" sz="28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оформление стенда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«12 НОЯБРЯ СИНИЧКИН </a:t>
            </a:r>
            <a:r>
              <a:rPr kumimoji="0" lang="ru-RU" sz="2800" i="0" u="none" strike="noStrike" cap="none" normalizeH="0" baseline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ДЕНЬ</a:t>
            </a:r>
            <a:r>
              <a:rPr kumimoji="0" lang="ru-RU" sz="2800" i="0" u="none" strike="noStrike" cap="none" normalizeH="0" baseline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подведение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итогов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8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создание презентации проекта и </a:t>
            </a:r>
            <a:r>
              <a:rPr kumimoji="0" lang="ru-RU" sz="2800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фотоотчёта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на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сайт детского сада</a:t>
            </a:r>
            <a:r>
              <a:rPr lang="ru-RU" sz="1400" dirty="0" smtClean="0"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80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</a:t>
            </a:r>
            <a:endParaRPr kumimoji="0" lang="ru-RU" sz="1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D:\.trashed-1670674120-IMG20221110150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5728"/>
            <a:ext cx="5715196" cy="637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ownloads\1613516893_1-p-fon-dlya-prezentatsii-na-temu-zimuyushchi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071546"/>
            <a:ext cx="821537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</a:t>
            </a:r>
          </a:p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 внимание!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14612" y="-357214"/>
            <a:ext cx="642938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 smtClean="0">
                <a:solidFill>
                  <a:srgbClr val="0070C0"/>
                </a:solidFill>
              </a:rPr>
              <a:t>                                </a:t>
            </a:r>
          </a:p>
          <a:p>
            <a:pPr fontAlgn="base"/>
            <a:r>
              <a:rPr lang="ru-RU" sz="2800" b="1" i="1" dirty="0" smtClean="0">
                <a:solidFill>
                  <a:srgbClr val="0070C0"/>
                </a:solidFill>
              </a:rPr>
              <a:t>      </a:t>
            </a:r>
            <a:r>
              <a:rPr lang="ru-RU" sz="4000" b="1" dirty="0" smtClean="0">
                <a:solidFill>
                  <a:srgbClr val="0070C0"/>
                </a:solidFill>
              </a:rPr>
              <a:t>Актуальность проекта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fontAlgn="base"/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ru-RU" dirty="0" smtClean="0">
                <a:latin typeface="+mj-lt"/>
              </a:rPr>
              <a:t>Проблема </a:t>
            </a:r>
            <a:r>
              <a:rPr lang="ru-RU" dirty="0" smtClean="0">
                <a:latin typeface="+mj-lt"/>
              </a:rPr>
              <a:t>экологического воспитания дошкольников приобретает особую остроту и актуальность. В дошкольном возрасте происходит формирование начал экологической культуры. Поэтому очень важно разбудить в детях интерес к живой природе, воспитывать любовь к ней,  научить беречь окружающий мир.</a:t>
            </a:r>
          </a:p>
          <a:p>
            <a:pPr fontAlgn="base"/>
            <a:r>
              <a:rPr lang="ru-RU" dirty="0" smtClean="0">
                <a:latin typeface="+mj-lt"/>
              </a:rPr>
              <a:t>     Птицы и животные окружают ребенка всю его жизнь. Поэтому знакомству с ними необходимо уделять большое значение. </a:t>
            </a:r>
          </a:p>
          <a:p>
            <a:pPr fontAlgn="base"/>
            <a:r>
              <a:rPr lang="ru-RU" dirty="0" smtClean="0">
                <a:latin typeface="+mj-lt"/>
              </a:rPr>
              <a:t>    В холодное время года перед зимующими птицами встают жизненно  важные вопросы: как прокормиться.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зиму и погибают.</a:t>
            </a:r>
          </a:p>
          <a:p>
            <a:pPr fontAlgn="base"/>
            <a:r>
              <a:rPr lang="ru-RU" dirty="0" smtClean="0">
                <a:latin typeface="+mj-lt"/>
              </a:rPr>
              <a:t>   Уже с маленького возраста мы, как  должны воспитывать  интерес у детей  к нашим меньшим собратьям - птицам, желание узнавать новые факты их жизни, заботиться о них, радоваться от сознания того, что делясь крохами, можно спасти птиц зимой от гибели. 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Администратор\Downloads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142852"/>
            <a:ext cx="88583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Проблема</a:t>
            </a:r>
            <a:r>
              <a:rPr lang="ru-RU" sz="44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sz="3200" dirty="0" smtClean="0"/>
              <a:t> </a:t>
            </a:r>
          </a:p>
          <a:p>
            <a:r>
              <a:rPr lang="ru-RU" sz="3200" dirty="0" smtClean="0"/>
              <a:t>  </a:t>
            </a:r>
            <a:r>
              <a:rPr lang="ru-RU" sz="3200" dirty="0" smtClean="0">
                <a:latin typeface="+mj-lt"/>
              </a:rPr>
              <a:t>у воспитанников недостаточно знаний о всероссийском празднике «Синичкин день»;  путают зимующих и </a:t>
            </a:r>
          </a:p>
          <a:p>
            <a:r>
              <a:rPr lang="ru-RU" sz="3200" dirty="0" smtClean="0">
                <a:latin typeface="+mj-lt"/>
              </a:rPr>
              <a:t>перелётных птиц.</a:t>
            </a:r>
            <a:endParaRPr lang="ru-RU" sz="32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ownloads\1613516893_1-p-fon-dlya-prezentatsii-na-temu-zimuyushchi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fontAlgn="base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      </a:t>
            </a:r>
          </a:p>
          <a:p>
            <a:pPr fontAlgn="base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           </a:t>
            </a:r>
            <a:r>
              <a:rPr lang="ru-RU" sz="4800" b="1" dirty="0" smtClean="0">
                <a:solidFill>
                  <a:srgbClr val="0070C0"/>
                </a:solidFill>
              </a:rPr>
              <a:t>Цель проекта:</a:t>
            </a:r>
            <a:r>
              <a:rPr lang="ru-RU" b="1" dirty="0" smtClean="0">
                <a:solidFill>
                  <a:srgbClr val="0070C0"/>
                </a:solidFill>
              </a:rPr>
              <a:t> </a:t>
            </a:r>
          </a:p>
          <a:p>
            <a:pPr fontAlgn="base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algn="ctr" fontAlgn="base">
              <a:buNone/>
            </a:pPr>
            <a:r>
              <a:rPr lang="ru-RU" dirty="0" smtClean="0"/>
              <a:t>   </a:t>
            </a:r>
            <a:r>
              <a:rPr lang="ru-RU" sz="4000" dirty="0" smtClean="0">
                <a:latin typeface="+mj-lt"/>
              </a:rPr>
              <a:t>ознакомление родителей и детей с всероссийским праздником</a:t>
            </a:r>
          </a:p>
          <a:p>
            <a:pPr algn="ctr" fontAlgn="base">
              <a:buNone/>
            </a:pPr>
            <a:r>
              <a:rPr lang="ru-RU" sz="4000" dirty="0" smtClean="0">
                <a:latin typeface="+mj-lt"/>
              </a:rPr>
              <a:t> «Синичкин день</a:t>
            </a:r>
            <a:r>
              <a:rPr lang="ru-RU" sz="4000" dirty="0" smtClean="0">
                <a:latin typeface="+mj-lt"/>
              </a:rPr>
              <a:t>»</a:t>
            </a:r>
            <a:endParaRPr lang="ru-RU" sz="4000" dirty="0" smtClean="0">
              <a:latin typeface="+mj-lt"/>
            </a:endParaRPr>
          </a:p>
          <a:p>
            <a:pPr algn="ctr" fontAlgn="base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истратор\Downloads\1613516893_1-p-fon-dlya-prezentatsii-na-temu-zimuyushchi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28596" y="0"/>
            <a:ext cx="871540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Задачи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Образовательные: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1.  Расширить  знания  о роли птиц в природе и жизни человека.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2.  Сформировать  представления  о причинах гибели птиц в зимний период.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3.  Научить  распознавать  синиц по характерным признакам.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Воспитательные: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1. Воспитывать  у детей заботливое отношение к природе, желание помочь птицам в трудных зимних условиях.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2. Формировать  экологически грамотное отношение к подкормке птиц в зимний период.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Развивающие: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1.Формировать  умения  сравнивать,  выявлять   отличительные  признаки.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2. Развивать творческие способности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3. Развивать познавательную активность, самостоятельность, умение рассуждать,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делать.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00364" y="285728"/>
            <a:ext cx="5929354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Этапы: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Подготовительный этап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– постановка целей, определение актуальности и значимости проекта;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– подбор методической литературы для реализации проекта;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– подбор наглядно-дидактического материала; художественной литературы, репродукций картин; 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– подборка видеоматериалов и музыкального сопровождения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(звуки птиц);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– изготовление дидактических игр.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71538" y="285728"/>
            <a:ext cx="8072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Основной этап: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428860" y="285728"/>
            <a:ext cx="671514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33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33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 проведение беседы с детыми 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 организация проведения подвижной игры, пальчиковой гимнастики,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физминутки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,  дидактической игры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«Покорми синичек» – нетрадиционное рисование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cs typeface="Arial" pitchFamily="34" charset="0"/>
              </a:rPr>
              <a:t>- аппликация «Синичка»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чтение рассказа «Весёлая синичка»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280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н</a:t>
            </a:r>
            <a:r>
              <a:rPr lang="ru-RU" sz="2800" dirty="0" smtClean="0">
                <a:latin typeface="+mj-lt"/>
              </a:rPr>
              <a:t>аблюдения за птицами на участке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- о</a:t>
            </a:r>
            <a:r>
              <a:rPr lang="ru-RU" sz="2800" dirty="0" smtClean="0">
                <a:latin typeface="+mj-lt"/>
              </a:rPr>
              <a:t>тгадывание загадок о птицах</a:t>
            </a:r>
            <a:endParaRPr kumimoji="0" lang="ru-RU" sz="280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- подкормка птиц на участке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ownloads\1613448532_4-p-fon-dlya-prezentatsii-pro-zimuyushchikh-pt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7" y="142852"/>
            <a:ext cx="570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Просмотр презентации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27650" name="Picture 2" descr="D:\.trashed-1670606150-IMG2022110916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7715272" cy="456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280</Words>
  <PresentationFormat>Экран (4:3)</PresentationFormat>
  <Paragraphs>86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Дмитрий Каленюк</cp:lastModifiedBy>
  <cp:revision>3</cp:revision>
  <dcterms:created xsi:type="dcterms:W3CDTF">2022-11-14T06:47:03Z</dcterms:created>
  <dcterms:modified xsi:type="dcterms:W3CDTF">2022-11-14T15:18:04Z</dcterms:modified>
</cp:coreProperties>
</file>